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8"/>
  </p:notesMasterIdLst>
  <p:sldIdLst>
    <p:sldId id="256" r:id="rId2"/>
    <p:sldId id="261" r:id="rId3"/>
    <p:sldId id="262" r:id="rId4"/>
    <p:sldId id="263" r:id="rId5"/>
    <p:sldId id="265" r:id="rId6"/>
    <p:sldId id="266" r:id="rId7"/>
    <p:sldId id="267" r:id="rId8"/>
    <p:sldId id="268" r:id="rId9"/>
    <p:sldId id="269" r:id="rId10"/>
    <p:sldId id="270" r:id="rId11"/>
    <p:sldId id="271" r:id="rId12"/>
    <p:sldId id="272" r:id="rId13"/>
    <p:sldId id="273" r:id="rId14"/>
    <p:sldId id="274" r:id="rId15"/>
    <p:sldId id="257" r:id="rId16"/>
    <p:sldId id="275" r:id="rId17"/>
    <p:sldId id="276" r:id="rId18"/>
    <p:sldId id="277" r:id="rId19"/>
    <p:sldId id="278" r:id="rId20"/>
    <p:sldId id="279" r:id="rId21"/>
    <p:sldId id="280" r:id="rId22"/>
    <p:sldId id="281" r:id="rId23"/>
    <p:sldId id="283" r:id="rId24"/>
    <p:sldId id="284" r:id="rId25"/>
    <p:sldId id="285" r:id="rId26"/>
    <p:sldId id="258" r:id="rId27"/>
    <p:sldId id="259" r:id="rId28"/>
    <p:sldId id="260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95" r:id="rId39"/>
    <p:sldId id="297" r:id="rId40"/>
    <p:sldId id="298" r:id="rId41"/>
    <p:sldId id="299" r:id="rId42"/>
    <p:sldId id="300" r:id="rId43"/>
    <p:sldId id="303" r:id="rId44"/>
    <p:sldId id="305" r:id="rId45"/>
    <p:sldId id="302" r:id="rId46"/>
    <p:sldId id="307" r:id="rId4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232"/>
    <p:restoredTop sz="94679"/>
  </p:normalViewPr>
  <p:slideViewPr>
    <p:cSldViewPr snapToGrid="0">
      <p:cViewPr varScale="1">
        <p:scale>
          <a:sx n="83" d="100"/>
          <a:sy n="83" d="100"/>
        </p:scale>
        <p:origin x="208" y="6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2CABE2-6C8C-AD4C-8190-A4A45DC72A28}" type="datetimeFigureOut">
              <a:rPr kumimoji="1" lang="ko-KR" altLang="en-US" smtClean="0"/>
              <a:t>2025. 3. 9.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0A01BC-9DEA-DD45-BE44-666868BAA62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801661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F72B5D-3EBA-D9CD-C271-ADBCE813EE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5F332CF-FB1A-A235-B3AE-B7B4AB5D08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44E8746-AA28-C59E-6354-8C79106AC8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1BD14-DC8C-1F46-A6F9-7B47FB257FB7}" type="datetime1">
              <a:rPr kumimoji="1" lang="ko-KR" altLang="en-US" smtClean="0"/>
              <a:t>2025. 3. 9.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4EBE681-FD46-8F9F-BDCE-1A143427AF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7086B65-6339-4478-3A13-21D2310F3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F46CB2-03D3-294D-AE8E-B137654C9D9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34253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C68AAF-FDAD-D914-48F9-04C26264E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F7A8054-871F-87E5-F616-AD38279AE9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9DDF335-FFF8-E884-35DF-F4370B4D19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D39D4C-2889-9D4D-BEDE-D1DD28C04F75}" type="datetime1">
              <a:rPr kumimoji="1" lang="ko-KR" altLang="en-US" smtClean="0"/>
              <a:t>2025. 3. 9.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AD560A5-4D39-3C10-892F-DF93125AF6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448AE43-FCA7-B4D3-161B-16414F7B7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F46CB2-03D3-294D-AE8E-B137654C9D9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067078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040417D-DE8B-BD93-333B-20010110CD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7515383-7569-6BCA-0031-4F1ED46449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C9FC5F6-4177-C29A-1EBE-0C569FEF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D6A35-E0FF-5D42-B08B-794F337F7EA4}" type="datetime1">
              <a:rPr kumimoji="1" lang="ko-KR" altLang="en-US" smtClean="0"/>
              <a:t>2025. 3. 9.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164F98E-D8F8-4337-B168-27330A8761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3402872-1891-7D17-69F3-782F40208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F46CB2-03D3-294D-AE8E-B137654C9D9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489239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360C22-092C-7AB2-268C-6E7A69F9F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CC025E5-0444-E5C8-3A75-B94B511850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B349DCF-F104-9D78-C791-3CBA454424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49AF2-FA52-B340-BA3F-568DA0392250}" type="datetime1">
              <a:rPr kumimoji="1" lang="ko-KR" altLang="en-US" smtClean="0"/>
              <a:t>2025. 3. 9.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57A09B9-7652-E113-8992-7A52732F6F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14859B0-23D3-4A71-D216-644F7CAEB3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F46CB2-03D3-294D-AE8E-B137654C9D9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919452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856BEE-0E5F-3213-7C1F-F8A1DCBA63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F080BFA-75E6-2FED-36D2-F73855FBDB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9D81B1C-0B51-B8A5-8F0E-AA23FD4CB1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4FD06-4F17-804E-8EAF-289D764E98D6}" type="datetime1">
              <a:rPr kumimoji="1" lang="ko-KR" altLang="en-US" smtClean="0"/>
              <a:t>2025. 3. 9.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4B57F4-BA51-BBF6-860F-A0D5198F13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D62D0A8-773D-207A-2B48-EDD8B2F8D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F46CB2-03D3-294D-AE8E-B137654C9D9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052130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435210-379C-8D4E-1A2E-7E3BF47AE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1968571-728E-E323-A489-7D8AF70286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F53421F-DB46-4D6A-99EA-1348F8C01D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06C7246-4750-FC2F-665C-579F1711A7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FCEF9E-C882-7E42-B5FF-BB348FF1A5DF}" type="datetime1">
              <a:rPr kumimoji="1" lang="ko-KR" altLang="en-US" smtClean="0"/>
              <a:t>2025. 3. 9.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E0D092F-0F6B-01AE-4550-C8CF5E499E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B9E7296-CF34-E3C9-A2F5-82CB70459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F46CB2-03D3-294D-AE8E-B137654C9D9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544943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B7A163-9E8D-C0AF-76E8-35BEFC483F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22E917F-FE94-B4AF-7B49-52D5702990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1FC87A8-F173-DC1C-B231-48D9735642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C0C83F4-55D5-C3B7-4C66-DB1CEB492A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2A8396C-4F11-0341-DDE9-61BA25B1D8A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D968182-C3CB-1039-913B-3558161641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FF9628-3EDD-8447-AE61-588B3F4A86F4}" type="datetime1">
              <a:rPr kumimoji="1" lang="ko-KR" altLang="en-US" smtClean="0"/>
              <a:t>2025. 3. 9.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1BA008B-8C41-85A9-2C2E-35693416E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91FFE72-CE7E-DE8A-BE8A-FE927AF70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F46CB2-03D3-294D-AE8E-B137654C9D9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845053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FA54EA-154B-6C43-0F89-26F73EA0B9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EB6964A-EF2E-4563-1F7F-BF893BC4C3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115D17-CD43-0F4A-AE36-700161E068DD}" type="datetime1">
              <a:rPr kumimoji="1" lang="ko-KR" altLang="en-US" smtClean="0"/>
              <a:t>2025. 3. 9.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0334880-AAAC-204F-8B5A-3322F204DC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AB5F849-163F-AFBA-BA18-E6801BE00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F46CB2-03D3-294D-AE8E-B137654C9D9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649493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7E16BE8-0E0A-CB32-76B2-B00B4F85E7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D0AA3-15FA-6643-AEED-854275F920B2}" type="datetime1">
              <a:rPr kumimoji="1" lang="ko-KR" altLang="en-US" smtClean="0"/>
              <a:t>2025. 3. 9.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5880941-9628-92D9-9FAF-0C43DBF2D2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0F8227B-6EAF-726D-3077-42173D1489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F46CB2-03D3-294D-AE8E-B137654C9D9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686130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75DE48-EEF2-B709-794E-9AB3F8EC8E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E261DD1-0B8A-2C9E-9B02-CF7B672E31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4241883-8F23-AEF3-35CF-7EB8CA26FD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60557F0-1E07-F6CD-10FB-74F215BEFD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DF9FB-77B0-7341-BB44-14BC3FDC0850}" type="datetime1">
              <a:rPr kumimoji="1" lang="ko-KR" altLang="en-US" smtClean="0"/>
              <a:t>2025. 3. 9.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CD23FF5-B910-63B0-4C24-AA4F9A208F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8A759B2-93C8-9882-0C16-A1E55FE49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F46CB2-03D3-294D-AE8E-B137654C9D9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65860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5E42AF-4303-4D44-7040-EBF54EC787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D358F4A-0DAE-C1BA-F2F7-EF07697F30D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E25A695-0D03-27B8-064A-01BB6D82F0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F020F56-A413-4094-4987-E20783322D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6D73A-B216-1A4D-899F-99264D709C7F}" type="datetime1">
              <a:rPr kumimoji="1" lang="ko-KR" altLang="en-US" smtClean="0"/>
              <a:t>2025. 3. 9.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724D009-015E-BB5C-BFCC-4A2795C642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75CB3B6-7902-ADC3-BC3A-850B0C8B3D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F46CB2-03D3-294D-AE8E-B137654C9D9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27023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B9F32FA-55A4-E681-C486-3AFBEB2264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BA6A7D4-A268-CEE3-BE41-8F6498AB99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BD65C6B-E74E-48A0-16E9-BA22A71D58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76B7402-0526-C44A-AE04-3F71D398B498}" type="datetime1">
              <a:rPr kumimoji="1" lang="ko-KR" altLang="en-US" smtClean="0"/>
              <a:t>2025. 3. 9.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8A6E1C3-16A7-FDA9-4753-1F5366AB10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1D31892-9A12-F14F-258D-9EEDDF0909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5F46CB2-03D3-294D-AE8E-B137654C9D9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351458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AC57E7C-DB22-F482-5800-12065908100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20" t="1896" b="3864"/>
          <a:stretch/>
        </p:blipFill>
        <p:spPr>
          <a:xfrm>
            <a:off x="-145596" y="0"/>
            <a:ext cx="12337595" cy="6857999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B66C8E2-1FE2-4339-0F5F-CD45759DA3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spcAft>
                <a:spcPts val="600"/>
              </a:spcAft>
            </a:pPr>
            <a:fld id="{C5F46CB2-03D3-294D-AE8E-B137654C9D90}" type="slidenum">
              <a:rPr kumimoji="1" lang="en-US" altLang="ko-KR">
                <a:solidFill>
                  <a:srgbClr val="FFFFFF"/>
                </a:solidFill>
              </a:rPr>
              <a:pPr latinLnBrk="0">
                <a:spcAft>
                  <a:spcPts val="600"/>
                </a:spcAft>
              </a:pPr>
              <a:t>1</a:t>
            </a:fld>
            <a:endParaRPr kumimoji="1" lang="en-US" altLang="ko-KR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10153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D8CF18D-0294-BA4D-C7FE-423A0EB22B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F46CB2-03D3-294D-AE8E-B137654C9D90}" type="slidenum">
              <a:rPr kumimoji="1" lang="ko-KR" altLang="en-US" smtClean="0"/>
              <a:t>10</a:t>
            </a:fld>
            <a:endParaRPr kumimoji="1"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FBDE332-7BB6-2E0C-2469-3E405F9E90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8030" y="895204"/>
            <a:ext cx="9027514" cy="5067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7059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3571FE8-E085-FF30-4A4B-7B5412F76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F46CB2-03D3-294D-AE8E-B137654C9D90}" type="slidenum">
              <a:rPr kumimoji="1" lang="ko-KR" altLang="en-US" smtClean="0"/>
              <a:t>11</a:t>
            </a:fld>
            <a:endParaRPr kumimoji="1"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8A7CF4C-88B1-0EA8-2E5A-B99DCF0690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590" y="716743"/>
            <a:ext cx="9240819" cy="5424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3327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481370C-7A41-2B45-727E-5D1E48D62B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F46CB2-03D3-294D-AE8E-B137654C9D90}" type="slidenum">
              <a:rPr kumimoji="1" lang="ko-KR" altLang="en-US" smtClean="0"/>
              <a:t>12</a:t>
            </a:fld>
            <a:endParaRPr kumimoji="1"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7C1F41B-ABA3-7483-1D7C-54C605C4E3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2548" y="1063625"/>
            <a:ext cx="7766903" cy="473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6457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25A6D58-5108-BB9B-C1F6-3815A4C7B5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F46CB2-03D3-294D-AE8E-B137654C9D90}" type="slidenum">
              <a:rPr kumimoji="1" lang="ko-KR" altLang="en-US" smtClean="0"/>
              <a:t>13</a:t>
            </a:fld>
            <a:endParaRPr kumimoji="1"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E82FB78-E756-C3FF-5F7F-7A120AE3E2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7648" y="592405"/>
            <a:ext cx="9596704" cy="5673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154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546F02C-735D-A870-80D6-1BBF8E62D4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F46CB2-03D3-294D-AE8E-B137654C9D90}" type="slidenum">
              <a:rPr kumimoji="1" lang="ko-KR" altLang="en-US" smtClean="0"/>
              <a:t>14</a:t>
            </a:fld>
            <a:endParaRPr kumimoji="1"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8D7D6E6-B429-8EC6-F11C-2A4439E82A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738" y="542925"/>
            <a:ext cx="3700463" cy="236713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1A621A9-12B4-C824-233D-D8103FD169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7500" y="774700"/>
            <a:ext cx="7226300" cy="530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5075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E012808-A7A3-5C4E-0E27-D263DF6BDBB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261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0D876B9-5F64-3455-026A-51EF3EAD25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spcAft>
                <a:spcPts val="600"/>
              </a:spcAft>
            </a:pPr>
            <a:fld id="{C5F46CB2-03D3-294D-AE8E-B137654C9D90}" type="slidenum">
              <a:rPr kumimoji="1" lang="en-US" altLang="ko-KR">
                <a:solidFill>
                  <a:srgbClr val="FFFFFF"/>
                </a:solidFill>
              </a:rPr>
              <a:pPr latinLnBrk="0">
                <a:spcAft>
                  <a:spcPts val="600"/>
                </a:spcAft>
              </a:pPr>
              <a:t>15</a:t>
            </a:fld>
            <a:endParaRPr kumimoji="1" lang="en-US" altLang="ko-KR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4361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7DFE77A-CDEB-413E-2B16-69276E12F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F46CB2-03D3-294D-AE8E-B137654C9D90}" type="slidenum">
              <a:rPr kumimoji="1" lang="ko-KR" altLang="en-US" smtClean="0"/>
              <a:t>16</a:t>
            </a:fld>
            <a:endParaRPr kumimoji="1"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0B97A3A-28E9-AD80-78C3-84E8921AFB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2112" y="643475"/>
            <a:ext cx="8867775" cy="5571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4908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567C1C9-26E1-5FD4-839E-30CDBD61F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F46CB2-03D3-294D-AE8E-B137654C9D90}" type="slidenum">
              <a:rPr kumimoji="1" lang="ko-KR" altLang="en-US" smtClean="0"/>
              <a:t>17</a:t>
            </a:fld>
            <a:endParaRPr kumimoji="1"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8F810D9-00F6-0CD5-8CF6-2D765BC392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582025" cy="554476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DE4823E-DFCB-46D3-10F6-A848FA966D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3775" y="2949740"/>
            <a:ext cx="4748212" cy="1843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6461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F3BA7A8-05D7-4052-5FAA-FD1923D6AB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F46CB2-03D3-294D-AE8E-B137654C9D90}" type="slidenum">
              <a:rPr kumimoji="1" lang="ko-KR" altLang="en-US" smtClean="0"/>
              <a:t>18</a:t>
            </a:fld>
            <a:endParaRPr kumimoji="1"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E416175-2B84-9073-8B4F-B4551BBA4D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6614" y="430937"/>
            <a:ext cx="8618771" cy="5996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8920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6859944-C890-3283-BEC4-9709F98B66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F46CB2-03D3-294D-AE8E-B137654C9D90}" type="slidenum">
              <a:rPr kumimoji="1" lang="ko-KR" altLang="en-US" smtClean="0"/>
              <a:t>19</a:t>
            </a:fld>
            <a:endParaRPr kumimoji="1"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5E8A166-021A-2025-CC96-A3C207A9F5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5319" y="813519"/>
            <a:ext cx="9541361" cy="5230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6037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41978E0-5C6F-985C-EDD3-33A17C10B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F46CB2-03D3-294D-AE8E-B137654C9D90}" type="slidenum">
              <a:rPr kumimoji="1" lang="ko-KR" altLang="en-US" smtClean="0"/>
              <a:t>2</a:t>
            </a:fld>
            <a:endParaRPr kumimoji="1"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93EF502-2D91-0239-380A-AB044E70DD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36525"/>
            <a:ext cx="7772400" cy="406284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462A8D4-4055-EA1D-90C2-72972EC5CD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846" y="4281055"/>
            <a:ext cx="5584807" cy="244042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E53FDB1-35F1-C0B6-03D6-C9D46A4618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8550" y="3594100"/>
            <a:ext cx="4864100" cy="326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6803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5F26C22-0080-79A2-3C94-D083109CA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F46CB2-03D3-294D-AE8E-B137654C9D90}" type="slidenum">
              <a:rPr kumimoji="1" lang="ko-KR" altLang="en-US" smtClean="0"/>
              <a:t>20</a:t>
            </a:fld>
            <a:endParaRPr kumimoji="1"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09366FB-9437-92D9-7EED-D6BC2AD3E0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7219" y="618842"/>
            <a:ext cx="8817561" cy="5620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4650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AF10E8A-A106-F191-365F-FF348814A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F46CB2-03D3-294D-AE8E-B137654C9D90}" type="slidenum">
              <a:rPr kumimoji="1" lang="ko-KR" altLang="en-US" smtClean="0"/>
              <a:t>21</a:t>
            </a:fld>
            <a:endParaRPr kumimoji="1"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5888020-8981-C3A2-5AD8-9F30BDECE0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7955" y="721536"/>
            <a:ext cx="9036090" cy="5414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9382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15A6379-7A68-0746-6989-B7D97D7B9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F46CB2-03D3-294D-AE8E-B137654C9D90}" type="slidenum">
              <a:rPr kumimoji="1" lang="ko-KR" altLang="en-US" smtClean="0"/>
              <a:t>22</a:t>
            </a:fld>
            <a:endParaRPr kumimoji="1"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A41B3B5-3D08-BFCF-3A26-CB3F4727B3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9854" y="653001"/>
            <a:ext cx="9292291" cy="5551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622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E608C25-D154-F662-00D2-F644EB906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F46CB2-03D3-294D-AE8E-B137654C9D90}" type="slidenum">
              <a:rPr kumimoji="1" lang="ko-KR" altLang="en-US" smtClean="0"/>
              <a:t>23</a:t>
            </a:fld>
            <a:endParaRPr kumimoji="1"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2DEEC1F-A3BE-3B7E-69B6-B65644921C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54142"/>
            <a:ext cx="7772400" cy="6749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3494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D10C64-41F3-7598-BE45-14CFE51BB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F46CB2-03D3-294D-AE8E-B137654C9D90}" type="slidenum">
              <a:rPr kumimoji="1" lang="ko-KR" altLang="en-US" smtClean="0"/>
              <a:t>24</a:t>
            </a:fld>
            <a:endParaRPr kumimoji="1"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0732367-EB4B-986D-8F23-3CCB148ABA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5980" y="808627"/>
            <a:ext cx="9020039" cy="5547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1909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41FAE5D-F552-97E8-9364-1FF0775D04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F46CB2-03D3-294D-AE8E-B137654C9D90}" type="slidenum">
              <a:rPr kumimoji="1" lang="ko-KR" altLang="en-US" smtClean="0"/>
              <a:t>25</a:t>
            </a:fld>
            <a:endParaRPr kumimoji="1"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1FD0472-7B5C-6A54-974D-860B45BE89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"/>
            <a:ext cx="5527810" cy="35433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ABAED09-7015-808D-0B4D-9B001D2F93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4190" y="0"/>
            <a:ext cx="5575433" cy="366056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583F788-7767-A5F3-7C8B-3E09C781DA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3660569"/>
            <a:ext cx="5732497" cy="319743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398CA46-ACC7-D0AA-3ECE-7B15BA25A6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6074" y="3543301"/>
            <a:ext cx="3175832" cy="3314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1423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그림 4" descr="텍스트, 바이올렛색, 보라색, 꽃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BA05597A-792E-97DD-1E3B-0C1707F18CC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2192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6BA8139-59D0-5FFF-FB40-ACDD09977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spcAft>
                <a:spcPts val="600"/>
              </a:spcAft>
            </a:pPr>
            <a:fld id="{C5F46CB2-03D3-294D-AE8E-B137654C9D90}" type="slidenum">
              <a:rPr kumimoji="1" lang="en-US" altLang="ko-KR">
                <a:solidFill>
                  <a:srgbClr val="FFFFFF"/>
                </a:solidFill>
              </a:rPr>
              <a:pPr latinLnBrk="0">
                <a:spcAft>
                  <a:spcPts val="600"/>
                </a:spcAft>
              </a:pPr>
              <a:t>26</a:t>
            </a:fld>
            <a:endParaRPr kumimoji="1" lang="en-US" altLang="ko-KR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01489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37D6273-0F01-90E2-C666-1C11EADB7E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F46CB2-03D3-294D-AE8E-B137654C9D90}" type="slidenum">
              <a:rPr kumimoji="1" lang="ko-KR" altLang="en-US" smtClean="0"/>
              <a:t>27</a:t>
            </a:fld>
            <a:endParaRPr kumimoji="1"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E490A0F-A0E9-B211-7D8B-BE6D87920A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643" y="883624"/>
            <a:ext cx="9144713" cy="5090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1890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3FD7AC4-EBF6-CA5A-C7E3-84A1B2EB4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F46CB2-03D3-294D-AE8E-B137654C9D90}" type="slidenum">
              <a:rPr kumimoji="1" lang="ko-KR" altLang="en-US" smtClean="0"/>
              <a:t>28</a:t>
            </a:fld>
            <a:endParaRPr kumimoji="1"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12582AF-4FDE-66D7-46F7-E15F657EC6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0214" y="842594"/>
            <a:ext cx="8931571" cy="5513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2139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1BBEE3-46DB-53A3-6166-83DB51983C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F46CB2-03D3-294D-AE8E-B137654C9D90}" type="slidenum">
              <a:rPr kumimoji="1" lang="ko-KR" altLang="en-US" smtClean="0"/>
              <a:t>29</a:t>
            </a:fld>
            <a:endParaRPr kumimoji="1"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D2E8C6E-9E78-5477-82C4-57363C6A3F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0681" y="763425"/>
            <a:ext cx="8910637" cy="5331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149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FADEC6-DEFB-FD05-B9BF-2522996C6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F46CB2-03D3-294D-AE8E-B137654C9D90}" type="slidenum">
              <a:rPr kumimoji="1" lang="ko-KR" altLang="en-US" smtClean="0"/>
              <a:t>3</a:t>
            </a:fld>
            <a:endParaRPr kumimoji="1"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5CA5362-95E3-49A1-9A6E-5008C54F10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9637" y="501650"/>
            <a:ext cx="9452725" cy="562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1603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94A0999-B3A5-DCFF-460B-C300686BE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F46CB2-03D3-294D-AE8E-B137654C9D90}" type="slidenum">
              <a:rPr kumimoji="1" lang="ko-KR" altLang="en-US" smtClean="0"/>
              <a:t>30</a:t>
            </a:fld>
            <a:endParaRPr kumimoji="1"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9AF68EB-7AA1-FACE-0F98-86B21CB0A9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790437"/>
            <a:ext cx="9144000" cy="5565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0220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BF27319-A66A-E9B8-9221-7C675F995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F46CB2-03D3-294D-AE8E-B137654C9D90}" type="slidenum">
              <a:rPr kumimoji="1" lang="ko-KR" altLang="en-US" smtClean="0"/>
              <a:t>31</a:t>
            </a:fld>
            <a:endParaRPr kumimoji="1"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0E009DA-3856-FAB8-2A3B-1F94606659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819945"/>
            <a:ext cx="9144000" cy="5218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6715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B29EEC3-E142-6156-33CF-A05CCE004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F46CB2-03D3-294D-AE8E-B137654C9D90}" type="slidenum">
              <a:rPr kumimoji="1" lang="ko-KR" altLang="en-US" smtClean="0"/>
              <a:t>32</a:t>
            </a:fld>
            <a:endParaRPr kumimoji="1"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E69332A-CC7A-27CF-0D31-07FB24DDCC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0681" y="827612"/>
            <a:ext cx="8910637" cy="5202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1179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360C85B-52D1-AC27-B081-5DD8F8A69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F46CB2-03D3-294D-AE8E-B137654C9D90}" type="slidenum">
              <a:rPr kumimoji="1" lang="ko-KR" altLang="en-US" smtClean="0"/>
              <a:t>33</a:t>
            </a:fld>
            <a:endParaRPr kumimoji="1"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BA3A635-977B-AF40-840F-B04B719B12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7831" y="757385"/>
            <a:ext cx="8796337" cy="5343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5981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F114C1E-B3C2-1971-575C-7EDDB02EF2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F46CB2-03D3-294D-AE8E-B137654C9D90}" type="slidenum">
              <a:rPr kumimoji="1" lang="ko-KR" altLang="en-US" smtClean="0"/>
              <a:t>34</a:t>
            </a:fld>
            <a:endParaRPr kumimoji="1"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21F1F30-B789-B1C0-C30B-4988456A3F2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930"/>
          <a:stretch/>
        </p:blipFill>
        <p:spPr>
          <a:xfrm>
            <a:off x="128588" y="571500"/>
            <a:ext cx="4261127" cy="381476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5FC4FF7-FE2C-2F5E-0821-C0E9D32F94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2165" y="1271588"/>
            <a:ext cx="7669835" cy="477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8588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9876832-05BD-A1F2-1EB1-3524D380B4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F46CB2-03D3-294D-AE8E-B137654C9D90}" type="slidenum">
              <a:rPr kumimoji="1" lang="ko-KR" altLang="en-US" smtClean="0"/>
              <a:t>35</a:t>
            </a:fld>
            <a:endParaRPr kumimoji="1"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0199D7C-EE91-E64E-1033-40AB9E091A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6555" y="716977"/>
            <a:ext cx="9198889" cy="5424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6094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13AFBC2-99F5-DEB4-AD3B-B501807448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F46CB2-03D3-294D-AE8E-B137654C9D90}" type="slidenum">
              <a:rPr kumimoji="1" lang="ko-KR" altLang="en-US" smtClean="0"/>
              <a:t>36</a:t>
            </a:fld>
            <a:endParaRPr kumimoji="1"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1D0B928-20C5-0929-5B76-7BB20A4B6D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44026"/>
            <a:ext cx="9144000" cy="5569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64636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F5507C8-ADCC-AEF1-505B-8107B671DB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F46CB2-03D3-294D-AE8E-B137654C9D90}" type="slidenum">
              <a:rPr kumimoji="1" lang="ko-KR" altLang="en-US" smtClean="0"/>
              <a:t>37</a:t>
            </a:fld>
            <a:endParaRPr kumimoji="1"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5A034E2-AA7D-70C5-0960-1BFA29E100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6780" y="735465"/>
            <a:ext cx="9098439" cy="5387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12808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176A262-4C20-E4BF-3B09-1B173DCB1D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F46CB2-03D3-294D-AE8E-B137654C9D90}" type="slidenum">
              <a:rPr kumimoji="1" lang="ko-KR" altLang="en-US" smtClean="0"/>
              <a:t>38</a:t>
            </a:fld>
            <a:endParaRPr kumimoji="1"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8D1A419-0229-CB3B-66B6-42362ADB76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4969" y="796833"/>
            <a:ext cx="8882062" cy="5264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34274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EF2FE9-977F-3B35-7BCB-EF6EF5395B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F46CB2-03D3-294D-AE8E-B137654C9D90}" type="slidenum">
              <a:rPr kumimoji="1" lang="ko-KR" altLang="en-US" smtClean="0"/>
              <a:t>39</a:t>
            </a:fld>
            <a:endParaRPr kumimoji="1"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E7C1EA0-E795-313E-EE9F-B5DC840C88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4969" y="725500"/>
            <a:ext cx="8882062" cy="540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4486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05EBFE1-3217-C3A0-247D-103901A7C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F46CB2-03D3-294D-AE8E-B137654C9D90}" type="slidenum">
              <a:rPr kumimoji="1" lang="ko-KR" altLang="en-US" smtClean="0"/>
              <a:t>4</a:t>
            </a:fld>
            <a:endParaRPr kumimoji="1"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49C8AD8-FD84-2A04-2031-343F483E16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1950" y="177800"/>
            <a:ext cx="6388100" cy="32512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28686AA-03BE-CD29-0343-06E95BD0E6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1538" y="3525237"/>
            <a:ext cx="5199062" cy="273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55422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A0AA9D5-8BA4-7858-AEC8-C1D1975C5F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F46CB2-03D3-294D-AE8E-B137654C9D90}" type="slidenum">
              <a:rPr kumimoji="1" lang="ko-KR" altLang="en-US" smtClean="0"/>
              <a:t>40</a:t>
            </a:fld>
            <a:endParaRPr kumimoji="1"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9855CB0-01EE-C7C5-FE13-03C29052C0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8837" y="453628"/>
            <a:ext cx="7934325" cy="5950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55197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06B924E-0C5F-845E-B6CD-5569388B8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F46CB2-03D3-294D-AE8E-B137654C9D90}" type="slidenum">
              <a:rPr kumimoji="1" lang="ko-KR" altLang="en-US" smtClean="0"/>
              <a:t>41</a:t>
            </a:fld>
            <a:endParaRPr kumimoji="1"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950A710-BF51-1A8A-BDA9-E1EE799F8A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7819" y="779802"/>
            <a:ext cx="8996362" cy="5298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82496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86958C9-FCC4-AF0B-4DE3-6463E7407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F46CB2-03D3-294D-AE8E-B137654C9D90}" type="slidenum">
              <a:rPr kumimoji="1" lang="ko-KR" altLang="en-US" smtClean="0"/>
              <a:t>42</a:t>
            </a:fld>
            <a:endParaRPr kumimoji="1"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4381091-97A8-0635-1CBA-8CA9C91842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3531" y="653072"/>
            <a:ext cx="9024937" cy="5551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39621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8BDA915-B676-64B0-EE46-21B8CA532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F46CB2-03D3-294D-AE8E-B137654C9D90}" type="slidenum">
              <a:rPr kumimoji="1" lang="ko-KR" altLang="en-US" smtClean="0"/>
              <a:t>43</a:t>
            </a:fld>
            <a:endParaRPr kumimoji="1"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3702DD8-FBA7-A8AD-8009-A62C053D30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7362" y="861063"/>
            <a:ext cx="9037275" cy="5135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64747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E144AA-4DA9-5EBC-82B2-DA738C3900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F46CB2-03D3-294D-AE8E-B137654C9D90}" type="slidenum">
              <a:rPr kumimoji="1" lang="ko-KR" altLang="en-US" smtClean="0"/>
              <a:t>44</a:t>
            </a:fld>
            <a:endParaRPr kumimoji="1"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C0B4E6A-7200-0B45-FC11-DD94BDACA1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7831" y="571591"/>
            <a:ext cx="8796337" cy="5714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11117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F480D25-CCAB-463C-536A-CA4519448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F46CB2-03D3-294D-AE8E-B137654C9D90}" type="slidenum">
              <a:rPr kumimoji="1" lang="ko-KR" altLang="en-US" smtClean="0"/>
              <a:t>45</a:t>
            </a:fld>
            <a:endParaRPr kumimoji="1"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ED0DB6A-9EC0-BE19-1660-73336E06B2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6419" y="565492"/>
            <a:ext cx="8539162" cy="5727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65316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896EEFC-E823-9531-579B-F9B58173F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F46CB2-03D3-294D-AE8E-B137654C9D90}" type="slidenum">
              <a:rPr kumimoji="1" lang="ko-KR" altLang="en-US" smtClean="0"/>
              <a:t>46</a:t>
            </a:fld>
            <a:endParaRPr kumimoji="1"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66628C1-6A72-63FA-F33F-DD5F1A112B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754926"/>
            <a:ext cx="9144000" cy="5348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0854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E528764-5E71-AB5F-193B-CC3CF31C3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F46CB2-03D3-294D-AE8E-B137654C9D90}" type="slidenum">
              <a:rPr kumimoji="1" lang="ko-KR" altLang="en-US" smtClean="0"/>
              <a:t>5</a:t>
            </a:fld>
            <a:endParaRPr kumimoji="1"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DA58765-95CB-E82B-E5C9-0010F612F7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4214" y="420687"/>
            <a:ext cx="9483571" cy="5935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295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56346E7-BDFB-5F5C-EE2E-292CFE6676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F46CB2-03D3-294D-AE8E-B137654C9D90}" type="slidenum">
              <a:rPr kumimoji="1" lang="ko-KR" altLang="en-US" smtClean="0"/>
              <a:t>6</a:t>
            </a:fld>
            <a:endParaRPr kumimoji="1"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6B3F85E-4DB7-0273-2E89-5C4A0779A2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3906" y="501650"/>
            <a:ext cx="9584188" cy="5564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811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C61D6CF-C8CE-C06E-ECE5-1DF219A50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F46CB2-03D3-294D-AE8E-B137654C9D90}" type="slidenum">
              <a:rPr kumimoji="1" lang="ko-KR" altLang="en-US" smtClean="0"/>
              <a:t>7</a:t>
            </a:fld>
            <a:endParaRPr kumimoji="1"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19DD37D-AD11-DA27-D764-ABD1CF42C9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9518" y="306387"/>
            <a:ext cx="9832963" cy="6049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3373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F476185-9A71-16F8-4F97-2C7B7EEA26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F46CB2-03D3-294D-AE8E-B137654C9D90}" type="slidenum">
              <a:rPr kumimoji="1" lang="ko-KR" altLang="en-US" smtClean="0"/>
              <a:t>8</a:t>
            </a:fld>
            <a:endParaRPr kumimoji="1"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2239408-AFE9-8595-546C-E709F87B6F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4458" y="136525"/>
            <a:ext cx="7063083" cy="459323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EAD34BB-675B-C61F-8D1E-9BC1E89B0E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4898320"/>
            <a:ext cx="7772400" cy="1823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3862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94D28CF-B457-B711-7BD7-DE1DA75AE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F46CB2-03D3-294D-AE8E-B137654C9D90}" type="slidenum">
              <a:rPr kumimoji="1" lang="ko-KR" altLang="en-US" smtClean="0"/>
              <a:t>9</a:t>
            </a:fld>
            <a:endParaRPr kumimoji="1"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E8CF39C-CCAE-6F03-69A5-6E8922FFD4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3068" y="712162"/>
            <a:ext cx="8805863" cy="543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2835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219</TotalTime>
  <Words>46</Words>
  <Application>Microsoft Macintosh PowerPoint</Application>
  <PresentationFormat>와이드스크린</PresentationFormat>
  <Paragraphs>46</Paragraphs>
  <Slides>46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46</vt:i4>
      </vt:variant>
    </vt:vector>
  </HeadingPairs>
  <TitlesOfParts>
    <vt:vector size="49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이용욱</dc:creator>
  <cp:lastModifiedBy>이용욱</cp:lastModifiedBy>
  <cp:revision>1</cp:revision>
  <dcterms:created xsi:type="dcterms:W3CDTF">2025-03-09T06:26:17Z</dcterms:created>
  <dcterms:modified xsi:type="dcterms:W3CDTF">2025-03-09T10:05:25Z</dcterms:modified>
</cp:coreProperties>
</file>